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4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A2F649-EF7F-9EFD-25C2-5CC2A7309B16}" v="7" dt="2025-02-10T15:54:09.8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47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63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5612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709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270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916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3494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7766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0132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2784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9392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888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25C75C-A41B-4DB6-A9A6-29EF5C3BE5F8}" type="datetimeFigureOut">
              <a:rPr lang="en-GB" smtClean="0"/>
              <a:t>10/02/2025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F1EA2-D8FB-465C-8AA1-A3B40019D4A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6461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itting at a desk&#10;&#10;AI-generated content may be incorrect.">
            <a:extLst>
              <a:ext uri="{FF2B5EF4-FFF2-40B4-BE49-F238E27FC236}">
                <a16:creationId xmlns:a16="http://schemas.microsoft.com/office/drawing/2014/main" id="{D4BF25D8-581E-AE75-DA47-153178CEDC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" y="-5494"/>
            <a:ext cx="9138138" cy="6868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969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af06db-1fde-47ea-af64-a11c9906b03d">
      <Terms xmlns="http://schemas.microsoft.com/office/infopath/2007/PartnerControls"/>
    </lcf76f155ced4ddcb4097134ff3c332f>
    <Thumbnail xmlns="00af06db-1fde-47ea-af64-a11c9906b03d" xsi:nil="true"/>
    <Shortcutlinkstofilelocations xmlns="00af06db-1fde-47ea-af64-a11c9906b03d">
      <Url xsi:nil="true"/>
      <Description xsi:nil="true"/>
    </Shortcutlinkstofilelocations>
    <Read xmlns="00af06db-1fde-47ea-af64-a11c9906b03d">true</Read>
    <_Flow_SignoffStatus xmlns="00af06db-1fde-47ea-af64-a11c9906b03d" xsi:nil="true"/>
    <TaxCatchAll xmlns="955c6b25-4ad0-4caa-bbc9-9d37c34c8783" xsi:nil="true"/>
    <Notes xmlns="00af06db-1fde-47ea-af64-a11c9906b03d" xsi:nil="true"/>
    <PreviewImage xmlns="00af06db-1fde-47ea-af64-a11c9906b03d" xsi:nil="true"/>
    <Info xmlns="00af06db-1fde-47ea-af64-a11c9906b03d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98C8B9A448ED408962AD8E4836D33A" ma:contentTypeVersion="28" ma:contentTypeDescription="Create a new document." ma:contentTypeScope="" ma:versionID="9564b44fac599a6f42500f40648153ce">
  <xsd:schema xmlns:xsd="http://www.w3.org/2001/XMLSchema" xmlns:xs="http://www.w3.org/2001/XMLSchema" xmlns:p="http://schemas.microsoft.com/office/2006/metadata/properties" xmlns:ns2="00af06db-1fde-47ea-af64-a11c9906b03d" xmlns:ns3="955c6b25-4ad0-4caa-bbc9-9d37c34c8783" targetNamespace="http://schemas.microsoft.com/office/2006/metadata/properties" ma:root="true" ma:fieldsID="c53653147f87fe9f4a3dffccd9efad9d" ns2:_="" ns3:_="">
    <xsd:import namespace="00af06db-1fde-47ea-af64-a11c9906b03d"/>
    <xsd:import namespace="955c6b25-4ad0-4caa-bbc9-9d37c34c87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Read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_Flow_SignoffStatus" minOccurs="0"/>
                <xsd:element ref="ns2:Thumbnail" minOccurs="0"/>
                <xsd:element ref="ns2:Notes" minOccurs="0"/>
                <xsd:element ref="ns2:PreviewImage" minOccurs="0"/>
                <xsd:element ref="ns2:Shortcutlinkstofilelocations" minOccurs="0"/>
                <xsd:element ref="ns2:MediaServiceObjectDetectorVersions" minOccurs="0"/>
                <xsd:element ref="ns2:MediaServiceSearchProperties" minOccurs="0"/>
                <xsd:element ref="ns2:Info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af06db-1fde-47ea-af64-a11c9906b03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Read" ma:index="20" nillable="true" ma:displayName="Read?" ma:default="1" ma:format="Dropdown" ma:internalName="Read">
      <xsd:simpleType>
        <xsd:restriction base="dms:Boolean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b3a19cb6-1b10-4512-a12b-f76e45842a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_Flow_SignoffStatus" ma:index="25" nillable="true" ma:displayName="Sign-off status" ma:internalName="Sign_x002d_off_x0020_status">
      <xsd:simpleType>
        <xsd:restriction base="dms:Text"/>
      </xsd:simpleType>
    </xsd:element>
    <xsd:element name="Thumbnail" ma:index="26" nillable="true" ma:displayName="Thumbnail" ma:format="Thumbnail" ma:internalName="Thumbnail">
      <xsd:simpleType>
        <xsd:restriction base="dms:Unknown"/>
      </xsd:simpleType>
    </xsd:element>
    <xsd:element name="Notes" ma:index="27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PreviewImage" ma:index="28" nillable="true" ma:displayName="Preview Image" ma:format="Thumbnail" ma:internalName="PreviewImage">
      <xsd:simpleType>
        <xsd:restriction base="dms:Unknown"/>
      </xsd:simpleType>
    </xsd:element>
    <xsd:element name="Shortcutlinkstofilelocations" ma:index="29" nillable="true" ma:displayName="Links" ma:format="Hyperlink" ma:internalName="Shortcutlinkstofilelocations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ObjectDetectorVersions" ma:index="3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fo" ma:index="32" nillable="true" ma:displayName="Info" ma:format="Dropdown" ma:internalName="Info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5c6b25-4ad0-4caa-bbc9-9d37c34c878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05d8534f-7107-432b-bc04-b088ea7f1448}" ma:internalName="TaxCatchAll" ma:showField="CatchAllData" ma:web="955c6b25-4ad0-4caa-bbc9-9d37c34c87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E0A36F8-88D6-4AA3-A72D-8C76C72D808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667049F-2675-45A4-BAF1-AEF22629185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00af06db-1fde-47ea-af64-a11c9906b03d"/>
    <ds:schemaRef ds:uri="955c6b25-4ad0-4caa-bbc9-9d37c34c8783"/>
    <ds:schemaRef ds:uri="http://purl.org/dc/elements/1.1/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26C6114-837E-4CAE-B81B-CA85F0A41F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0af06db-1fde-47ea-af64-a11c9906b03d"/>
    <ds:schemaRef ds:uri="955c6b25-4ad0-4caa-bbc9-9d37c34c87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University of Leeds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Charlene Gaubert</dc:creator>
  <cp:lastModifiedBy>Charlene Gaubert</cp:lastModifiedBy>
  <cp:revision>8</cp:revision>
  <dcterms:created xsi:type="dcterms:W3CDTF">2024-01-05T09:21:06Z</dcterms:created>
  <dcterms:modified xsi:type="dcterms:W3CDTF">2025-02-10T15:54:18Z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0x0101004C98C8B9A448ED408962AD8E4836D33A</vt:lpwstr>
  </property>
  <property fmtid="{D5CDD505-2E9C-101B-9397-08002B2CF9AE}" pid="3" name="MediaServiceImageTags">
    <vt:lpwstr/>
  </property>
</Properties>
</file>