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62AF65-B47E-A4DA-C000-97980333966C}" v="2" dt="2026-02-02T08:13:28.344"/>
    <p1510:client id="{BB9F5221-1A94-3DB1-BD0F-2153348A370C}" v="29" dt="2026-02-02T08:08:54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7D617-EB2C-E343-9A29-59124E2F24B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2804D-5F58-5E4E-8575-293FE6089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6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2804D-5F58-5E4E-8575-293FE6089E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42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B2150-0244-CEA6-21A7-98782CAB3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87073-8113-237B-BF84-5B527B878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93D37-E7FA-E5A7-B031-9F7FEDD44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8ADE-6464-7C4D-98C0-2CAD25B42CE2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21916-035B-A023-9F29-95AD5F07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F9F91-9D84-F7E4-A248-38327E9B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4846A-C265-324B-9CA0-320D5460C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9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B99DE-9926-1DE1-EDD1-3A5C5C4B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DF2E9-053C-AC72-758D-9B3CB2869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3CF37-61CE-B3B9-E832-10F6E4352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8ADE-6464-7C4D-98C0-2CAD25B42CE2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93C10-81F0-0048-B177-65722DDEA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436BF-C090-9411-B7F3-3C4B29243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4846A-C265-324B-9CA0-320D5460C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7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7F53BD-FA3B-C1F3-0E9E-143B104563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3FFFBC-1C1A-9EDD-A2E6-D84F48AB7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DC62A-160F-0784-D7B6-0F6DEE059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8ADE-6464-7C4D-98C0-2CAD25B42CE2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C6406-B1E9-F547-EABD-13D13AC98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7BAC3-6D28-55ED-FD40-8A7EF67C6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4846A-C265-324B-9CA0-320D5460C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6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CBB50-0BDE-BC6D-EDBB-704493D06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81064-D4B2-DF32-A59F-74A289C0A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53A05-6E47-6245-A8B2-32627B1B1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8ADE-6464-7C4D-98C0-2CAD25B42CE2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43C49-BA92-E958-DE05-32FB4891F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2DB0A-063E-9DB6-F8E5-8AA4A681E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4846A-C265-324B-9CA0-320D5460C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8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451EB-3286-C113-95FF-12EDEC852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1A055-024A-D013-BA6C-7FCE3F23A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4F017-1706-B534-3136-215CB2536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8ADE-6464-7C4D-98C0-2CAD25B42CE2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D17C9-9B31-0A24-199F-65A50C9A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A663F-6366-0102-0DE3-5D3B5AB1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4846A-C265-324B-9CA0-320D5460C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2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ACA2A-4D9C-30DC-B29D-976044E50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C4198-4598-FCD6-A844-A44631643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E2957D-7E2F-A511-74D1-76C4410E6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2C7F3-5170-7E4F-CF6F-69BCBB667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8ADE-6464-7C4D-98C0-2CAD25B42CE2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AA267-5F41-816E-CBF4-7C167FD2F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023E7-2F08-9FDF-9A48-09166030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4846A-C265-324B-9CA0-320D5460C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8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ABDD-3774-83F0-E3E6-137A9F06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7B588-2CCE-CD4C-1F07-B655BB75E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38791-2DC6-6DE2-AA5B-72CB4399D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9B317E-80EC-D92C-2870-09F584D04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835AE-C8D7-6950-C4C9-74B01833C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62178-C731-2072-D007-132B1F38F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8ADE-6464-7C4D-98C0-2CAD25B42CE2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D78777-1E4D-591C-F418-44065C7D0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45909E-BD66-0A7E-2121-9C330698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4846A-C265-324B-9CA0-320D5460C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0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5F5F7-7555-E550-5875-FB9558EF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4119E0-7A44-3FD6-570C-37F60D402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8ADE-6464-7C4D-98C0-2CAD25B42CE2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DA038-E8E2-4AA5-5BEA-CD1BD1764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341E4-0AB9-9C76-A4AB-D0D2461A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4846A-C265-324B-9CA0-320D5460C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7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AEB83B-6E35-E80E-F1CE-66E6D2C8C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8ADE-6464-7C4D-98C0-2CAD25B42CE2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9ACA99-3EC2-D602-67EC-9861DA3D5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12A8F-9E03-27A9-9447-4EA0A1BF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4846A-C265-324B-9CA0-320D5460C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1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09707-3D3C-C8CE-1770-4A2CD2451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633F2-F103-A2B4-9669-DA4787C36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21FD82-50F4-07B1-59A4-77DEA105D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823EB-BFA8-32E7-6681-31247E44B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8ADE-6464-7C4D-98C0-2CAD25B42CE2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63046-47AA-9C6D-F124-D44323507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A50E7-1A0A-34EF-F099-DCA5762FC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4846A-C265-324B-9CA0-320D5460C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0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874D1-F9D7-DB0D-379E-331DE626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4AEDA6-1254-8DCE-0FD5-16D96F8CC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81784-EA58-BBEC-B792-48CF39ADF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CD5F0-2AFE-3211-2236-80E51B96D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8ADE-6464-7C4D-98C0-2CAD25B42CE2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B8DB4-B821-646E-06A3-29C982D53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6F267-C1DC-857E-EC8B-C6666D89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4846A-C265-324B-9CA0-320D5460C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8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858646-B1B1-93B3-2701-75BD98A39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37A3B-12C0-3409-4C8C-E8A8B4498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50746-68B5-9F23-6CC4-8533A5B33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E8ADE-6464-7C4D-98C0-2CAD25B42CE2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08B06-EDD4-A372-E9DA-77D641BDB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01A7D-63F8-A400-70DC-262A62F06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4846A-C265-324B-9CA0-320D5460C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3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EC60A-F3C5-E5FF-618E-1E7204008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797"/>
            <a:ext cx="10515600" cy="108526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Leeds Summer Schools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FC6FA-44CF-93B9-7068-A4483829D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2500"/>
            <a:ext cx="7097486" cy="376557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for Year 12 students to explore a chosen subject area </a:t>
            </a:r>
            <a:b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experience what it’s like to live in and learn at Leeds:</a:t>
            </a:r>
          </a:p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Biosciences: 25–26 June</a:t>
            </a:r>
          </a:p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Science &amp; Nutrition: 30 June–2 July</a:t>
            </a:r>
          </a:p>
          <a:p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Languages – Linguastars: 23–25 June</a:t>
            </a:r>
          </a:p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Sciences: 23–25 June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Arial"/>
                <a:cs typeface="Arial"/>
              </a:rPr>
              <a:t>Applications for all summer schools close on Tuesday 7 April 2026.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There may be a contribution towards travel costs for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eligible students.</a:t>
            </a:r>
            <a:r>
              <a:rPr lang="en-US" sz="1800" b="1" dirty="0">
                <a:solidFill>
                  <a:schemeClr val="bg1"/>
                </a:solidFill>
                <a:latin typeface="Arial"/>
                <a:cs typeface="Arial"/>
              </a:rPr>
              <a:t> Visit the website to find out more.</a:t>
            </a:r>
          </a:p>
          <a:p>
            <a:pPr marL="0" indent="0">
              <a:buNone/>
            </a:pP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5E31C0-B0DB-B3F3-259A-43F02684557B}"/>
              </a:ext>
            </a:extLst>
          </p:cNvPr>
          <p:cNvSpPr/>
          <p:nvPr/>
        </p:nvSpPr>
        <p:spPr>
          <a:xfrm>
            <a:off x="933776" y="1656074"/>
            <a:ext cx="366990" cy="65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BBF9EE0E-B1CC-14FA-7E7B-195AE4D7F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6392" y="4546638"/>
            <a:ext cx="16383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28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98C8B9A448ED408962AD8E4836D33A" ma:contentTypeVersion="29" ma:contentTypeDescription="Create a new document." ma:contentTypeScope="" ma:versionID="b63150d01eea0e6ecf106ac663ab5421">
  <xsd:schema xmlns:xsd="http://www.w3.org/2001/XMLSchema" xmlns:xs="http://www.w3.org/2001/XMLSchema" xmlns:p="http://schemas.microsoft.com/office/2006/metadata/properties" xmlns:ns2="00af06db-1fde-47ea-af64-a11c9906b03d" xmlns:ns3="955c6b25-4ad0-4caa-bbc9-9d37c34c8783" targetNamespace="http://schemas.microsoft.com/office/2006/metadata/properties" ma:root="true" ma:fieldsID="ec250aae36bf380cbeafaca222048311" ns2:_="" ns3:_="">
    <xsd:import namespace="00af06db-1fde-47ea-af64-a11c9906b03d"/>
    <xsd:import namespace="955c6b25-4ad0-4caa-bbc9-9d37c34c87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Read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Thumbnail" minOccurs="0"/>
                <xsd:element ref="ns2:Notes" minOccurs="0"/>
                <xsd:element ref="ns2:PreviewImage" minOccurs="0"/>
                <xsd:element ref="ns2:Shortcutlinkstofilelocations" minOccurs="0"/>
                <xsd:element ref="ns2:MediaServiceObjectDetectorVersions" minOccurs="0"/>
                <xsd:element ref="ns2:MediaServiceSearchProperties" minOccurs="0"/>
                <xsd:element ref="ns2:Info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af06db-1fde-47ea-af64-a11c9906b0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Read" ma:index="20" nillable="true" ma:displayName="Read?" ma:default="1" ma:format="Dropdown" ma:internalName="Read">
      <xsd:simpleType>
        <xsd:restriction base="dms:Boolean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3a19cb6-1b10-4512-a12b-f76e45842a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Thumbnail" ma:index="26" nillable="true" ma:displayName="Thumbnail" ma:format="Thumbnail" ma:internalName="Thumbnail">
      <xsd:simpleType>
        <xsd:restriction base="dms:Unknown"/>
      </xsd:simpleType>
    </xsd:element>
    <xsd:element name="Notes" ma:index="27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PreviewImage" ma:index="28" nillable="true" ma:displayName="Preview Image" ma:format="Thumbnail" ma:internalName="PreviewImage">
      <xsd:simpleType>
        <xsd:restriction base="dms:Unknown"/>
      </xsd:simpleType>
    </xsd:element>
    <xsd:element name="Shortcutlinkstofilelocations" ma:index="29" nillable="true" ma:displayName="Links" ma:format="Hyperlink" ma:internalName="Shortcutlinkstofilelocation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nfo" ma:index="32" nillable="true" ma:displayName="Info" ma:format="Dropdown" ma:internalName="Info">
      <xsd:simpleType>
        <xsd:restriction base="dms:Text">
          <xsd:maxLength value="255"/>
        </xsd:restriction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5c6b25-4ad0-4caa-bbc9-9d37c34c87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5d8534f-7107-432b-bc04-b088ea7f1448}" ma:internalName="TaxCatchAll" ma:showField="CatchAllData" ma:web="955c6b25-4ad0-4caa-bbc9-9d37c34c87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af06db-1fde-47ea-af64-a11c9906b03d">
      <Terms xmlns="http://schemas.microsoft.com/office/infopath/2007/PartnerControls"/>
    </lcf76f155ced4ddcb4097134ff3c332f>
    <Thumbnail xmlns="00af06db-1fde-47ea-af64-a11c9906b03d" xsi:nil="true"/>
    <Shortcutlinkstofilelocations xmlns="00af06db-1fde-47ea-af64-a11c9906b03d">
      <Url xsi:nil="true"/>
      <Description xsi:nil="true"/>
    </Shortcutlinkstofilelocations>
    <Read xmlns="00af06db-1fde-47ea-af64-a11c9906b03d">true</Read>
    <_Flow_SignoffStatus xmlns="00af06db-1fde-47ea-af64-a11c9906b03d" xsi:nil="true"/>
    <TaxCatchAll xmlns="955c6b25-4ad0-4caa-bbc9-9d37c34c8783" xsi:nil="true"/>
    <Info xmlns="00af06db-1fde-47ea-af64-a11c9906b03d" xsi:nil="true"/>
    <Notes xmlns="00af06db-1fde-47ea-af64-a11c9906b03d" xsi:nil="true"/>
    <PreviewImage xmlns="00af06db-1fde-47ea-af64-a11c9906b03d" xsi:nil="true"/>
  </documentManagement>
</p:properties>
</file>

<file path=customXml/itemProps1.xml><?xml version="1.0" encoding="utf-8"?>
<ds:datastoreItem xmlns:ds="http://schemas.openxmlformats.org/officeDocument/2006/customXml" ds:itemID="{B31AFDFD-05F8-42AF-AFC0-2FFF47AB41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af06db-1fde-47ea-af64-a11c9906b03d"/>
    <ds:schemaRef ds:uri="955c6b25-4ad0-4caa-bbc9-9d37c34c87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8E45C3-01D4-4837-AB0D-7F660D656B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9E3F3C-2D72-48C8-903A-5FAECD6B742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955c6b25-4ad0-4caa-bbc9-9d37c34c8783"/>
    <ds:schemaRef ds:uri="00af06db-1fde-47ea-af64-a11c9906b03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88</Words>
  <Application>Microsoft Office PowerPoint</Application>
  <PresentationFormat>Widescreen</PresentationFormat>
  <Paragraphs>10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Leeds Summer Schools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Leeds Summer Schools  2024</dc:title>
  <dc:creator>Tas Needham</dc:creator>
  <cp:lastModifiedBy>Charlene Gaubert</cp:lastModifiedBy>
  <cp:revision>31</cp:revision>
  <dcterms:created xsi:type="dcterms:W3CDTF">2024-01-30T14:24:14Z</dcterms:created>
  <dcterms:modified xsi:type="dcterms:W3CDTF">2026-02-02T12:11:19Z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0x0101004C98C8B9A448ED408962AD8E4836D33A</vt:lpwstr>
  </property>
  <property fmtid="{D5CDD505-2E9C-101B-9397-08002B2CF9AE}" pid="3" name="MediaServiceImageTags">
    <vt:lpwstr/>
  </property>
</Properties>
</file>